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4137600" cy="19202400"/>
  <p:notesSz cx="6715125" cy="923925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5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5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5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5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5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5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5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5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5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048">
          <p15:clr>
            <a:srgbClr val="A4A3A4"/>
          </p15:clr>
        </p15:guide>
        <p15:guide id="2" pos="107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C0C0C0"/>
    <a:srgbClr val="0046D2"/>
    <a:srgbClr val="FF0000"/>
    <a:srgbClr val="698ED9"/>
    <a:srgbClr val="A7C4FF"/>
    <a:srgbClr val="003064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2" d="100"/>
          <a:sy n="42" d="100"/>
        </p:scale>
        <p:origin x="354" y="90"/>
      </p:cViewPr>
      <p:guideLst>
        <p:guide orient="horz" pos="6048"/>
        <p:guide pos="1075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365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77813" y="692150"/>
            <a:ext cx="6161087" cy="3465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389438"/>
            <a:ext cx="5372100" cy="415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365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7050DFEC-9B60-457F-AA39-0E9E77B1F6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0635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0EE70BDF-1FCA-4BB7-B67E-5F7647CDB1DB}" type="slidenum">
              <a:rPr lang="en-US" altLang="cs-CZ" sz="1200" smtClean="0"/>
              <a:pPr algn="r"/>
              <a:t>1</a:t>
            </a:fld>
            <a:endParaRPr lang="en-US" altLang="cs-CZ" sz="1200" smtClean="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altLang="cs-CZ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398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0267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gaprint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727"/>
          <a:stretch>
            <a:fillRect/>
          </a:stretch>
        </p:blipFill>
        <p:spPr bwMode="auto">
          <a:xfrm>
            <a:off x="29108400" y="18889663"/>
            <a:ext cx="2613025" cy="16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1"/>
          <p:cNvSpPr txBox="1"/>
          <p:nvPr/>
        </p:nvSpPr>
        <p:spPr>
          <a:xfrm>
            <a:off x="31734125" y="18807113"/>
            <a:ext cx="1673225" cy="25876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1078" dirty="0" smtClean="0">
                <a:solidFill>
                  <a:schemeClr val="bg1"/>
                </a:solidFill>
              </a:rPr>
              <a:t>www.postersession.com</a:t>
            </a:r>
            <a:endParaRPr lang="en-US" sz="1078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379293" algn="ctr" defTabSz="2211227" rtl="0" eaLnBrk="1" fontAlgn="base" hangingPunct="1">
        <a:spcBef>
          <a:spcPct val="0"/>
        </a:spcBef>
        <a:spcAft>
          <a:spcPct val="0"/>
        </a:spcAft>
        <a:defRPr sz="10619">
          <a:solidFill>
            <a:schemeClr val="tx2"/>
          </a:solidFill>
          <a:latin typeface="Arial" charset="0"/>
        </a:defRPr>
      </a:lvl6pPr>
      <a:lvl7pPr marL="758586" algn="ctr" defTabSz="2211227" rtl="0" eaLnBrk="1" fontAlgn="base" hangingPunct="1">
        <a:spcBef>
          <a:spcPct val="0"/>
        </a:spcBef>
        <a:spcAft>
          <a:spcPct val="0"/>
        </a:spcAft>
        <a:defRPr sz="10619">
          <a:solidFill>
            <a:schemeClr val="tx2"/>
          </a:solidFill>
          <a:latin typeface="Arial" charset="0"/>
        </a:defRPr>
      </a:lvl7pPr>
      <a:lvl8pPr marL="1137879" algn="ctr" defTabSz="2211227" rtl="0" eaLnBrk="1" fontAlgn="base" hangingPunct="1">
        <a:spcBef>
          <a:spcPct val="0"/>
        </a:spcBef>
        <a:spcAft>
          <a:spcPct val="0"/>
        </a:spcAft>
        <a:defRPr sz="10619">
          <a:solidFill>
            <a:schemeClr val="tx2"/>
          </a:solidFill>
          <a:latin typeface="Arial" charset="0"/>
        </a:defRPr>
      </a:lvl8pPr>
      <a:lvl9pPr marL="1517172" algn="ctr" defTabSz="2211227" rtl="0" eaLnBrk="1" fontAlgn="base" hangingPunct="1">
        <a:spcBef>
          <a:spcPct val="0"/>
        </a:spcBef>
        <a:spcAft>
          <a:spcPct val="0"/>
        </a:spcAft>
        <a:defRPr sz="10619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5463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0863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7150" indent="-5508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3638" indent="-552450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353565" indent="-553136" algn="l" defTabSz="2211227" rtl="0" eaLnBrk="1" fontAlgn="base" hangingPunct="1">
        <a:spcBef>
          <a:spcPct val="20000"/>
        </a:spcBef>
        <a:spcAft>
          <a:spcPct val="0"/>
        </a:spcAft>
        <a:buChar char="»"/>
        <a:defRPr sz="4812">
          <a:solidFill>
            <a:schemeClr val="tx1"/>
          </a:solidFill>
          <a:latin typeface="+mn-lt"/>
        </a:defRPr>
      </a:lvl6pPr>
      <a:lvl7pPr marL="5732858" indent="-553136" algn="l" defTabSz="2211227" rtl="0" eaLnBrk="1" fontAlgn="base" hangingPunct="1">
        <a:spcBef>
          <a:spcPct val="20000"/>
        </a:spcBef>
        <a:spcAft>
          <a:spcPct val="0"/>
        </a:spcAft>
        <a:buChar char="»"/>
        <a:defRPr sz="4812">
          <a:solidFill>
            <a:schemeClr val="tx1"/>
          </a:solidFill>
          <a:latin typeface="+mn-lt"/>
        </a:defRPr>
      </a:lvl7pPr>
      <a:lvl8pPr marL="6112151" indent="-553136" algn="l" defTabSz="2211227" rtl="0" eaLnBrk="1" fontAlgn="base" hangingPunct="1">
        <a:spcBef>
          <a:spcPct val="20000"/>
        </a:spcBef>
        <a:spcAft>
          <a:spcPct val="0"/>
        </a:spcAft>
        <a:buChar char="»"/>
        <a:defRPr sz="4812">
          <a:solidFill>
            <a:schemeClr val="tx1"/>
          </a:solidFill>
          <a:latin typeface="+mn-lt"/>
        </a:defRPr>
      </a:lvl8pPr>
      <a:lvl9pPr marL="6491444" indent="-553136" algn="l" defTabSz="2211227" rtl="0" eaLnBrk="1" fontAlgn="base" hangingPunct="1">
        <a:spcBef>
          <a:spcPct val="20000"/>
        </a:spcBef>
        <a:spcAft>
          <a:spcPct val="0"/>
        </a:spcAft>
        <a:buChar char="»"/>
        <a:defRPr sz="4812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758586" rtl="0" eaLnBrk="1" latinLnBrk="0" hangingPunct="1">
        <a:defRPr sz="1493" kern="1200">
          <a:solidFill>
            <a:schemeClr val="tx1"/>
          </a:solidFill>
          <a:latin typeface="+mn-lt"/>
          <a:ea typeface="+mn-ea"/>
          <a:cs typeface="+mn-cs"/>
        </a:defRPr>
      </a:lvl1pPr>
      <a:lvl2pPr marL="379293" algn="l" defTabSz="758586" rtl="0" eaLnBrk="1" latinLnBrk="0" hangingPunct="1">
        <a:defRPr sz="1493" kern="1200">
          <a:solidFill>
            <a:schemeClr val="tx1"/>
          </a:solidFill>
          <a:latin typeface="+mn-lt"/>
          <a:ea typeface="+mn-ea"/>
          <a:cs typeface="+mn-cs"/>
        </a:defRPr>
      </a:lvl2pPr>
      <a:lvl3pPr marL="758586" algn="l" defTabSz="758586" rtl="0" eaLnBrk="1" latinLnBrk="0" hangingPunct="1">
        <a:defRPr sz="1493" kern="1200">
          <a:solidFill>
            <a:schemeClr val="tx1"/>
          </a:solidFill>
          <a:latin typeface="+mn-lt"/>
          <a:ea typeface="+mn-ea"/>
          <a:cs typeface="+mn-cs"/>
        </a:defRPr>
      </a:lvl3pPr>
      <a:lvl4pPr marL="1137879" algn="l" defTabSz="758586" rtl="0" eaLnBrk="1" latinLnBrk="0" hangingPunct="1">
        <a:defRPr sz="1493" kern="1200">
          <a:solidFill>
            <a:schemeClr val="tx1"/>
          </a:solidFill>
          <a:latin typeface="+mn-lt"/>
          <a:ea typeface="+mn-ea"/>
          <a:cs typeface="+mn-cs"/>
        </a:defRPr>
      </a:lvl4pPr>
      <a:lvl5pPr marL="1517172" algn="l" defTabSz="758586" rtl="0" eaLnBrk="1" latinLnBrk="0" hangingPunct="1">
        <a:defRPr sz="1493" kern="1200">
          <a:solidFill>
            <a:schemeClr val="tx1"/>
          </a:solidFill>
          <a:latin typeface="+mn-lt"/>
          <a:ea typeface="+mn-ea"/>
          <a:cs typeface="+mn-cs"/>
        </a:defRPr>
      </a:lvl5pPr>
      <a:lvl6pPr marL="1896466" algn="l" defTabSz="758586" rtl="0" eaLnBrk="1" latinLnBrk="0" hangingPunct="1">
        <a:defRPr sz="1493" kern="1200">
          <a:solidFill>
            <a:schemeClr val="tx1"/>
          </a:solidFill>
          <a:latin typeface="+mn-lt"/>
          <a:ea typeface="+mn-ea"/>
          <a:cs typeface="+mn-cs"/>
        </a:defRPr>
      </a:lvl6pPr>
      <a:lvl7pPr marL="2275759" algn="l" defTabSz="758586" rtl="0" eaLnBrk="1" latinLnBrk="0" hangingPunct="1">
        <a:defRPr sz="1493" kern="1200">
          <a:solidFill>
            <a:schemeClr val="tx1"/>
          </a:solidFill>
          <a:latin typeface="+mn-lt"/>
          <a:ea typeface="+mn-ea"/>
          <a:cs typeface="+mn-cs"/>
        </a:defRPr>
      </a:lvl7pPr>
      <a:lvl8pPr marL="2655052" algn="l" defTabSz="758586" rtl="0" eaLnBrk="1" latinLnBrk="0" hangingPunct="1">
        <a:defRPr sz="1493" kern="1200">
          <a:solidFill>
            <a:schemeClr val="tx1"/>
          </a:solidFill>
          <a:latin typeface="+mn-lt"/>
          <a:ea typeface="+mn-ea"/>
          <a:cs typeface="+mn-cs"/>
        </a:defRPr>
      </a:lvl8pPr>
      <a:lvl9pPr marL="3034345" algn="l" defTabSz="758586" rtl="0" eaLnBrk="1" latinLnBrk="0" hangingPunct="1">
        <a:defRPr sz="149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3064"/>
            </a:gs>
            <a:gs pos="50000">
              <a:srgbClr val="EAEAEA"/>
            </a:gs>
            <a:gs pos="100000">
              <a:srgbClr val="00306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0" y="3721100"/>
            <a:ext cx="34137600" cy="15481300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US" sz="4314">
              <a:latin typeface="Arial" charset="0"/>
            </a:endParaRP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25800050" y="4151313"/>
            <a:ext cx="764540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055" tIns="23028" rIns="46055" bIns="23028">
            <a:spAutoFit/>
          </a:bodyPr>
          <a:lstStyle/>
          <a:p>
            <a:pPr algn="ctr" defTabSz="2211227" eaLnBrk="1" hangingPunct="1">
              <a:spcBef>
                <a:spcPct val="50000"/>
              </a:spcBef>
              <a:defRPr/>
            </a:pPr>
            <a:r>
              <a:rPr lang="pl-PL" sz="4314" b="1" dirty="0" smtClean="0">
                <a:latin typeface="Arial" charset="0"/>
              </a:rPr>
              <a:t>Wnioski</a:t>
            </a:r>
            <a:endParaRPr lang="en-US" sz="4314" b="1" dirty="0">
              <a:latin typeface="Arial" charset="0"/>
            </a:endParaRPr>
          </a:p>
        </p:txBody>
      </p:sp>
      <p:sp>
        <p:nvSpPr>
          <p:cNvPr id="2061" name="AutoShape 13"/>
          <p:cNvSpPr>
            <a:spLocks noChangeArrowheads="1"/>
          </p:cNvSpPr>
          <p:nvPr/>
        </p:nvSpPr>
        <p:spPr bwMode="auto">
          <a:xfrm>
            <a:off x="0" y="447675"/>
            <a:ext cx="34137600" cy="2670175"/>
          </a:xfrm>
          <a:prstGeom prst="roundRect">
            <a:avLst>
              <a:gd name="adj" fmla="val 10870"/>
            </a:avLst>
          </a:prstGeom>
          <a:gradFill rotWithShape="1">
            <a:gsLst>
              <a:gs pos="0">
                <a:srgbClr val="A7C4FF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46055" tIns="23028" rIns="46055" bIns="23028" anchor="ctr"/>
          <a:lstStyle/>
          <a:p>
            <a:pPr algn="ctr" defTabSz="2211227" eaLnBrk="1" hangingPunct="1">
              <a:defRPr/>
            </a:pPr>
            <a:endParaRPr lang="en-US" sz="4314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077" name="Text Box 14"/>
          <p:cNvSpPr txBox="1">
            <a:spLocks noChangeArrowheads="1"/>
          </p:cNvSpPr>
          <p:nvPr/>
        </p:nvSpPr>
        <p:spPr bwMode="auto">
          <a:xfrm>
            <a:off x="822325" y="819150"/>
            <a:ext cx="31826200" cy="223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055" tIns="23028" rIns="46055" bIns="23028">
            <a:spAutoFit/>
          </a:bodyPr>
          <a:lstStyle>
            <a:lvl1pPr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ts val="0"/>
              </a:spcBef>
            </a:pPr>
            <a:r>
              <a:rPr lang="pl-PL" altLang="cs-CZ" sz="6000" b="1" dirty="0" smtClean="0"/>
              <a:t>Tytuł </a:t>
            </a:r>
            <a:endParaRPr lang="en-US" altLang="cs-CZ" sz="6000" b="1" dirty="0"/>
          </a:p>
          <a:p>
            <a:pPr eaLnBrk="1" hangingPunct="1">
              <a:spcBef>
                <a:spcPts val="600"/>
              </a:spcBef>
            </a:pPr>
            <a:r>
              <a:rPr lang="cs-CZ" altLang="cs-CZ" sz="4400" b="1" dirty="0" smtClean="0"/>
              <a:t>Nazwiska autorów</a:t>
            </a:r>
            <a:endParaRPr lang="cs-CZ" altLang="cs-CZ" sz="4400" b="1" dirty="0"/>
          </a:p>
          <a:p>
            <a:pPr eaLnBrk="1" hangingPunct="1">
              <a:spcBef>
                <a:spcPts val="600"/>
              </a:spcBef>
            </a:pPr>
            <a:r>
              <a:rPr lang="cs-CZ" altLang="cs-CZ" sz="2800" b="1" dirty="0" smtClean="0"/>
              <a:t>Instytucja</a:t>
            </a:r>
            <a:endParaRPr lang="en-US" altLang="cs-CZ" sz="2800" dirty="0"/>
          </a:p>
        </p:txBody>
      </p:sp>
      <p:sp>
        <p:nvSpPr>
          <p:cNvPr id="3079" name="Text Box 27"/>
          <p:cNvSpPr txBox="1">
            <a:spLocks noChangeArrowheads="1"/>
          </p:cNvSpPr>
          <p:nvPr/>
        </p:nvSpPr>
        <p:spPr bwMode="auto">
          <a:xfrm>
            <a:off x="26393775" y="15197138"/>
            <a:ext cx="6459538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055" tIns="23028" rIns="46055" bIns="23028">
            <a:spAutoFit/>
          </a:bodyPr>
          <a:lstStyle>
            <a:lvl1pPr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altLang="cs-CZ" sz="3000" dirty="0" smtClean="0"/>
              <a:t>Piśmiennictwo</a:t>
            </a:r>
            <a:endParaRPr lang="en-US" altLang="cs-CZ" sz="3000" dirty="0"/>
          </a:p>
        </p:txBody>
      </p:sp>
      <p:sp>
        <p:nvSpPr>
          <p:cNvPr id="2086" name="Text Box 38"/>
          <p:cNvSpPr txBox="1">
            <a:spLocks noChangeArrowheads="1"/>
          </p:cNvSpPr>
          <p:nvPr/>
        </p:nvSpPr>
        <p:spPr bwMode="auto">
          <a:xfrm>
            <a:off x="26001663" y="16189325"/>
            <a:ext cx="7145337" cy="2197730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  <a:effectLst/>
        </p:spPr>
        <p:txBody>
          <a:bodyPr lIns="30809" tIns="15405" rIns="30809" bIns="15405">
            <a:spAutoFit/>
          </a:bodyPr>
          <a:lstStyle/>
          <a:p>
            <a:pPr marL="172526" indent="-172526" defTabSz="308176">
              <a:lnSpc>
                <a:spcPct val="95000"/>
              </a:lnSpc>
              <a:defRPr/>
            </a:pPr>
            <a:endParaRPr lang="en-US" sz="1410" b="1" u="sng" dirty="0">
              <a:latin typeface="Times New Roman" pitchFamily="18" charset="0"/>
            </a:endParaRPr>
          </a:p>
          <a:p>
            <a:pPr defTabSz="308176">
              <a:lnSpc>
                <a:spcPct val="95000"/>
              </a:lnSpc>
              <a:defRPr/>
            </a:pPr>
            <a:r>
              <a:rPr lang="en-US" sz="1500" b="1" dirty="0">
                <a:latin typeface="+mn-lt"/>
              </a:rPr>
              <a:t>Xxxxxxxxxxxxxxxxxxxxxxxxxxxxxxxxxxxxxxxxxxxxxxxxxxxxxxxxxxxxxxxxxxxxxxxxxxxxxxxxxxxxxxxxxxx</a:t>
            </a:r>
          </a:p>
          <a:p>
            <a:pPr defTabSz="308176">
              <a:lnSpc>
                <a:spcPct val="95000"/>
              </a:lnSpc>
              <a:defRPr/>
            </a:pPr>
            <a:r>
              <a:rPr lang="en-US" sz="1500" b="1" dirty="0">
                <a:latin typeface="+mn-lt"/>
              </a:rPr>
              <a:t>Xxxxxxxxxxxxxxxxxxxxxxxxxxxxxxxxxxxxxxxxxxxxxxxxxxxxxxxxxxxxxxxxxxxxxxxxxxxxxxxxxxxxxxxxxxxx</a:t>
            </a:r>
          </a:p>
          <a:p>
            <a:pPr defTabSz="308176">
              <a:lnSpc>
                <a:spcPct val="95000"/>
              </a:lnSpc>
              <a:defRPr/>
            </a:pPr>
            <a:r>
              <a:rPr lang="en-US" sz="1500" b="1" dirty="0">
                <a:latin typeface="+mn-lt"/>
              </a:rPr>
              <a:t>Xxxxxxxxxxxxxxxxxxxxxxxxxxxxxxxxxxxxxxxxxxxxxxxxxxxxxxxxxxxxxxxxxxxxxxxxxxxxxxxxxxxxxxxxxxxxxxxxxxxxxxxxxxxxxxxxxxxxxxx</a:t>
            </a:r>
          </a:p>
          <a:p>
            <a:pPr defTabSz="308176">
              <a:lnSpc>
                <a:spcPct val="95000"/>
              </a:lnSpc>
              <a:defRPr/>
            </a:pPr>
            <a:r>
              <a:rPr lang="en-US" sz="1500" b="1" dirty="0">
                <a:latin typeface="+mn-lt"/>
              </a:rPr>
              <a:t>Xxxxxxxxxxxxxxxxxxxxxxxxxxxxxxxxxxxxxxxxxxxxxxxxxxxxxxxxxxxxxxxxxxxxxxxxxxxxxxxxxxx</a:t>
            </a:r>
          </a:p>
          <a:p>
            <a:pPr marL="172526" indent="-172526" defTabSz="308176">
              <a:lnSpc>
                <a:spcPct val="95000"/>
              </a:lnSpc>
              <a:buFont typeface="Symbol" pitchFamily="18" charset="2"/>
              <a:buAutoNum type="arabicPeriod"/>
              <a:defRPr/>
            </a:pPr>
            <a:endParaRPr lang="en-US" sz="1410" b="1" dirty="0">
              <a:latin typeface="Times New Roman" pitchFamily="18" charset="0"/>
            </a:endParaRPr>
          </a:p>
        </p:txBody>
      </p:sp>
      <p:sp>
        <p:nvSpPr>
          <p:cNvPr id="2088" name="Text Box 40"/>
          <p:cNvSpPr txBox="1">
            <a:spLocks noChangeArrowheads="1"/>
          </p:cNvSpPr>
          <p:nvPr/>
        </p:nvSpPr>
        <p:spPr bwMode="auto">
          <a:xfrm>
            <a:off x="25908000" y="5113338"/>
            <a:ext cx="7537450" cy="7910512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  <a:effectLst/>
        </p:spPr>
        <p:txBody>
          <a:bodyPr lIns="30809" tIns="15405" rIns="30809" bIns="15405">
            <a:spAutoFit/>
          </a:bodyPr>
          <a:lstStyle/>
          <a:p>
            <a:pPr defTabSz="308176">
              <a:lnSpc>
                <a:spcPct val="95000"/>
              </a:lnSpc>
              <a:defRPr/>
            </a:pPr>
            <a:r>
              <a:rPr lang="en-US" sz="2300" dirty="0">
                <a:latin typeface="+mn-lt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</a:p>
          <a:p>
            <a:pPr defTabSz="308176">
              <a:lnSpc>
                <a:spcPct val="95000"/>
              </a:lnSpc>
              <a:defRPr/>
            </a:pPr>
            <a:endParaRPr lang="en-US" sz="2300" dirty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r>
              <a:rPr lang="en-US" sz="2300" dirty="0">
                <a:latin typeface="+mn-lt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sz="2300" b="1" dirty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en-US" sz="996" dirty="0">
              <a:latin typeface="Times New Roman" pitchFamily="18" charset="0"/>
            </a:endParaRPr>
          </a:p>
        </p:txBody>
      </p:sp>
      <p:sp>
        <p:nvSpPr>
          <p:cNvPr id="3082" name="Text Box 42"/>
          <p:cNvSpPr txBox="1">
            <a:spLocks noChangeArrowheads="1"/>
          </p:cNvSpPr>
          <p:nvPr/>
        </p:nvSpPr>
        <p:spPr bwMode="auto">
          <a:xfrm>
            <a:off x="690563" y="4110038"/>
            <a:ext cx="7645400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055" tIns="23028" rIns="46055" bIns="23028">
            <a:spAutoFit/>
          </a:bodyPr>
          <a:lstStyle>
            <a:lvl1pPr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altLang="cs-CZ" sz="4000" b="1" dirty="0" smtClean="0"/>
              <a:t>Wstęp</a:t>
            </a:r>
            <a:endParaRPr lang="en-US" altLang="cs-CZ" sz="4000" b="1" dirty="0"/>
          </a:p>
        </p:txBody>
      </p:sp>
      <p:sp>
        <p:nvSpPr>
          <p:cNvPr id="3084" name="Text Box 42"/>
          <p:cNvSpPr txBox="1">
            <a:spLocks noChangeArrowheads="1"/>
          </p:cNvSpPr>
          <p:nvPr/>
        </p:nvSpPr>
        <p:spPr bwMode="auto">
          <a:xfrm>
            <a:off x="690563" y="10228263"/>
            <a:ext cx="7645400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055" tIns="23028" rIns="46055" bIns="23028">
            <a:spAutoFit/>
          </a:bodyPr>
          <a:lstStyle>
            <a:lvl1pPr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4000" b="1" dirty="0" smtClean="0"/>
              <a:t>Cel pracy</a:t>
            </a:r>
            <a:endParaRPr lang="en-US" altLang="cs-CZ" sz="4000" b="1" dirty="0"/>
          </a:p>
        </p:txBody>
      </p:sp>
      <p:sp>
        <p:nvSpPr>
          <p:cNvPr id="29" name="Text Box 39"/>
          <p:cNvSpPr txBox="1">
            <a:spLocks noChangeArrowheads="1"/>
          </p:cNvSpPr>
          <p:nvPr/>
        </p:nvSpPr>
        <p:spPr bwMode="auto">
          <a:xfrm>
            <a:off x="741363" y="5056188"/>
            <a:ext cx="7594600" cy="4883150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  <a:effectLst/>
        </p:spPr>
        <p:txBody>
          <a:bodyPr lIns="30809" tIns="15405" rIns="30809" bIns="15405">
            <a:spAutoFit/>
          </a:bodyPr>
          <a:lstStyle/>
          <a:p>
            <a:pPr defTabSz="308176">
              <a:lnSpc>
                <a:spcPct val="95000"/>
              </a:lnSpc>
              <a:defRPr/>
            </a:pPr>
            <a:r>
              <a:rPr lang="en-US" sz="2300" dirty="0">
                <a:latin typeface="+mn-lt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</a:p>
          <a:p>
            <a:pPr defTabSz="308176">
              <a:lnSpc>
                <a:spcPct val="95000"/>
              </a:lnSpc>
              <a:defRPr/>
            </a:pPr>
            <a:endParaRPr lang="en-US" sz="2300" dirty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r>
              <a:rPr lang="en-US" sz="2300" dirty="0">
                <a:latin typeface="+mn-lt"/>
              </a:rPr>
              <a:t>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sz="2300" b="1" dirty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en-US" sz="996" dirty="0">
              <a:latin typeface="Times New Roman" pitchFamily="18" charset="0"/>
            </a:endParaRPr>
          </a:p>
        </p:txBody>
      </p:sp>
      <p:sp>
        <p:nvSpPr>
          <p:cNvPr id="3086" name="Text Box 9"/>
          <p:cNvSpPr txBox="1">
            <a:spLocks noChangeArrowheads="1"/>
          </p:cNvSpPr>
          <p:nvPr/>
        </p:nvSpPr>
        <p:spPr bwMode="auto">
          <a:xfrm>
            <a:off x="747713" y="11052175"/>
            <a:ext cx="7607300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055" tIns="23028" rIns="46055" bIns="23028">
            <a:spAutoFit/>
          </a:bodyPr>
          <a:lstStyle>
            <a:lvl1pPr algn="ctr" defTabSz="307975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 defTabSz="307975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 defTabSz="307975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 defTabSz="307975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 defTabSz="307975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defTabSz="307975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defTabSz="307975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defTabSz="307975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defTabSz="307975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>
              <a:lnSpc>
                <a:spcPct val="95000"/>
              </a:lnSpc>
            </a:pPr>
            <a:r>
              <a:rPr lang="en-US" altLang="cs-CZ" sz="2300"/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altLang="cs-CZ" sz="2300" b="1"/>
          </a:p>
        </p:txBody>
      </p:sp>
      <p:sp>
        <p:nvSpPr>
          <p:cNvPr id="31" name="Text Box 39"/>
          <p:cNvSpPr txBox="1">
            <a:spLocks noChangeArrowheads="1"/>
          </p:cNvSpPr>
          <p:nvPr/>
        </p:nvSpPr>
        <p:spPr bwMode="auto">
          <a:xfrm>
            <a:off x="758825" y="14566900"/>
            <a:ext cx="7596188" cy="4141788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  <a:effectLst/>
        </p:spPr>
        <p:txBody>
          <a:bodyPr lIns="30809" tIns="15405" rIns="30809" bIns="15405">
            <a:spAutoFit/>
          </a:bodyPr>
          <a:lstStyle/>
          <a:p>
            <a:pPr defTabSz="308176">
              <a:lnSpc>
                <a:spcPct val="95000"/>
              </a:lnSpc>
              <a:defRPr/>
            </a:pPr>
            <a:r>
              <a:rPr lang="en-US" sz="2300" dirty="0">
                <a:latin typeface="+mn-lt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</a:p>
          <a:p>
            <a:pPr defTabSz="308176">
              <a:lnSpc>
                <a:spcPct val="95000"/>
              </a:lnSpc>
              <a:defRPr/>
            </a:pPr>
            <a:endParaRPr lang="en-US" sz="1410" dirty="0">
              <a:latin typeface="Times New Roman" pitchFamily="18" charset="0"/>
            </a:endParaRPr>
          </a:p>
          <a:p>
            <a:pPr defTabSz="308176">
              <a:lnSpc>
                <a:spcPct val="95000"/>
              </a:lnSpc>
              <a:defRPr/>
            </a:pPr>
            <a:r>
              <a:rPr lang="en-US" sz="1410" dirty="0">
                <a:latin typeface="Times New Roman" pitchFamily="18" charset="0"/>
              </a:rPr>
              <a:t>x</a:t>
            </a:r>
            <a:endParaRPr lang="en-US" sz="996" dirty="0">
              <a:latin typeface="Times New Roman" pitchFamily="18" charset="0"/>
            </a:endParaRPr>
          </a:p>
        </p:txBody>
      </p:sp>
      <p:sp>
        <p:nvSpPr>
          <p:cNvPr id="3088" name="Text Box 10"/>
          <p:cNvSpPr txBox="1">
            <a:spLocks noChangeArrowheads="1"/>
          </p:cNvSpPr>
          <p:nvPr/>
        </p:nvSpPr>
        <p:spPr bwMode="auto">
          <a:xfrm>
            <a:off x="12912725" y="4062413"/>
            <a:ext cx="7645400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055" tIns="23028" rIns="46055" bIns="23028">
            <a:spAutoFit/>
          </a:bodyPr>
          <a:lstStyle>
            <a:lvl1pPr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4000" b="1" dirty="0" smtClean="0"/>
              <a:t>Wyniki</a:t>
            </a:r>
            <a:endParaRPr lang="en-US" altLang="cs-CZ" sz="4000" b="1" dirty="0"/>
          </a:p>
        </p:txBody>
      </p:sp>
      <p:sp>
        <p:nvSpPr>
          <p:cNvPr id="3089" name="Text Box 10"/>
          <p:cNvSpPr txBox="1">
            <a:spLocks noChangeArrowheads="1"/>
          </p:cNvSpPr>
          <p:nvPr/>
        </p:nvSpPr>
        <p:spPr bwMode="auto">
          <a:xfrm>
            <a:off x="690563" y="13603288"/>
            <a:ext cx="7645400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055" tIns="23028" rIns="46055" bIns="23028">
            <a:spAutoFit/>
          </a:bodyPr>
          <a:lstStyle>
            <a:lvl1pPr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 defTabSz="2209800"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defTabSz="2209800" eaLnBrk="0" fontAlgn="base" hangingPunct="0">
              <a:spcBef>
                <a:spcPct val="0"/>
              </a:spcBef>
              <a:spcAft>
                <a:spcPct val="0"/>
              </a:spcAft>
              <a:defRPr sz="5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altLang="cs-CZ" sz="4000" b="1" dirty="0" smtClean="0"/>
              <a:t>Materiał i metodyka</a:t>
            </a:r>
            <a:endParaRPr lang="en-US" altLang="cs-CZ" sz="4000" b="1" dirty="0"/>
          </a:p>
        </p:txBody>
      </p:sp>
      <p:sp>
        <p:nvSpPr>
          <p:cNvPr id="34" name="Text Box 39"/>
          <p:cNvSpPr txBox="1">
            <a:spLocks noChangeArrowheads="1"/>
          </p:cNvSpPr>
          <p:nvPr/>
        </p:nvSpPr>
        <p:spPr bwMode="auto">
          <a:xfrm>
            <a:off x="9088438" y="5065713"/>
            <a:ext cx="16129000" cy="6508077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  <a:effectLst/>
        </p:spPr>
        <p:txBody>
          <a:bodyPr lIns="30809" tIns="15405" rIns="30809" bIns="15405">
            <a:spAutoFit/>
          </a:bodyPr>
          <a:lstStyle/>
          <a:p>
            <a:pPr defTabSz="308176">
              <a:lnSpc>
                <a:spcPct val="95000"/>
              </a:lnSpc>
              <a:defRPr/>
            </a:pPr>
            <a:r>
              <a:rPr lang="en-US" sz="2300" dirty="0">
                <a:latin typeface="+mn-lt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</a:p>
          <a:p>
            <a:pPr defTabSz="308176">
              <a:lnSpc>
                <a:spcPct val="95000"/>
              </a:lnSpc>
              <a:defRPr/>
            </a:pPr>
            <a:endParaRPr lang="en-US" sz="1908" dirty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r>
              <a:rPr lang="en-US" sz="2300" dirty="0" smtClean="0">
                <a:latin typeface="+mn-lt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cs-CZ" sz="2300" dirty="0" smtClean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cs-CZ" sz="2300" b="1" dirty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cs-CZ" sz="2300" b="1" dirty="0" smtClean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cs-CZ" sz="2300" b="1" dirty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cs-CZ" sz="2300" b="1" dirty="0" smtClean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cs-CZ" sz="2300" b="1" dirty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cs-CZ" sz="2300" b="1" dirty="0" smtClean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cs-CZ" sz="2300" b="1" dirty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cs-CZ" sz="2300" b="1" dirty="0" smtClean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cs-CZ" sz="2300" b="1" dirty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cs-CZ" sz="2300" b="1" dirty="0" smtClean="0">
              <a:latin typeface="+mn-lt"/>
            </a:endParaRPr>
          </a:p>
          <a:p>
            <a:pPr defTabSz="308176">
              <a:lnSpc>
                <a:spcPct val="95000"/>
              </a:lnSpc>
              <a:defRPr/>
            </a:pPr>
            <a:endParaRPr lang="en-US" sz="996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Custom 2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3064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26654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5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26654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5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Vzor1 [režim kompatibility]" id="{E7BDBF27-23F4-438D-9A5C-2778907882FF}" vid="{F38E34C7-0F62-4DB5-8600-693FD868F1DF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Vzor2</Template>
  <TotalTime>7</TotalTime>
  <Words>27</Words>
  <Application>Microsoft Office PowerPoint</Application>
  <PresentationFormat>Niestandardowy</PresentationFormat>
  <Paragraphs>37</Paragraphs>
  <Slides>1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5" baseType="lpstr">
      <vt:lpstr>Arial</vt:lpstr>
      <vt:lpstr>Symbol</vt:lpstr>
      <vt:lpstr>Times New Roman</vt:lpstr>
      <vt:lpstr>Default Design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Plevova</dc:creator>
  <dc:description>©MegaPrint Inc. 2009</dc:description>
  <cp:lastModifiedBy>admin</cp:lastModifiedBy>
  <cp:revision>4</cp:revision>
  <dcterms:created xsi:type="dcterms:W3CDTF">2015-11-28T14:25:33Z</dcterms:created>
  <dcterms:modified xsi:type="dcterms:W3CDTF">2021-02-25T11:37:48Z</dcterms:modified>
  <cp:category>Research Poster</cp:category>
</cp:coreProperties>
</file>